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4E2C5B-CEF9-4E31-A692-E5726E8F5676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1CAD92-3F73-4FC3-ABBB-BCD4CC89B22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nnersresource.com/images/frscans290.jpg" TargetMode="External"/><Relationship Id="rId3" Type="http://schemas.openxmlformats.org/officeDocument/2006/relationships/hyperlink" Target="http://www.worldofstock.com/closeups/PFO11125.php" TargetMode="External"/><Relationship Id="rId7" Type="http://schemas.openxmlformats.org/officeDocument/2006/relationships/hyperlink" Target="http://www.irishhealth.com/content/image/14672/Obesewomanonscales.jpg" TargetMode="External"/><Relationship Id="rId2" Type="http://schemas.openxmlformats.org/officeDocument/2006/relationships/hyperlink" Target="http://www.candyblog.net/blog/item/peruvian_candi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eautywoome.com/beautyblog/tag/wellness" TargetMode="External"/><Relationship Id="rId5" Type="http://schemas.openxmlformats.org/officeDocument/2006/relationships/hyperlink" Target="http://www.thechocolatereview.net/wp-content/uploads/2008/08/mars-milk-chocolate-mms.jpg" TargetMode="External"/><Relationship Id="rId4" Type="http://schemas.openxmlformats.org/officeDocument/2006/relationships/hyperlink" Target="http://farm4.static.flickr.com/3299/3566979613_50b5e2bc82.jpg" TargetMode="External"/><Relationship Id="rId9" Type="http://schemas.openxmlformats.org/officeDocument/2006/relationships/hyperlink" Target="http://l.yimg.com/a/i/us/shine/health/sugar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cion003.jpg"/>
          <p:cNvPicPr>
            <a:picLocks noChangeAspect="1"/>
          </p:cNvPicPr>
          <p:nvPr/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4876800" y="914400"/>
            <a:ext cx="3429000" cy="40045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4267200"/>
            <a:ext cx="7318248" cy="1447800"/>
          </a:xfrm>
        </p:spPr>
        <p:txBody>
          <a:bodyPr/>
          <a:lstStyle/>
          <a:p>
            <a:r>
              <a:rPr lang="es-ES" dirty="0" smtClean="0"/>
              <a:t>Los Dulces en el Perú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5562600"/>
            <a:ext cx="7854696" cy="685800"/>
          </a:xfrm>
        </p:spPr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Jametria Wright</a:t>
            </a:r>
            <a:endParaRPr lang="en-US" dirty="0"/>
          </a:p>
        </p:txBody>
      </p:sp>
      <p:pic>
        <p:nvPicPr>
          <p:cNvPr id="4" name="Picture 3" descr="presentacion002.jp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tretch>
            <a:fillRect/>
          </a:stretch>
        </p:blipFill>
        <p:spPr>
          <a:xfrm>
            <a:off x="1066800" y="838200"/>
            <a:ext cx="4276531" cy="3352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Lentejas</a:t>
            </a:r>
            <a:r>
              <a:rPr lang="en-US" dirty="0" smtClean="0"/>
              <a:t> -- Nestle</a:t>
            </a:r>
            <a:endParaRPr lang="en-US" dirty="0"/>
          </a:p>
        </p:txBody>
      </p:sp>
      <p:pic>
        <p:nvPicPr>
          <p:cNvPr id="4" name="Content Placeholder 3" descr="presentacion004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2514600" y="1981200"/>
            <a:ext cx="4548188" cy="45521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52400" y="1981200"/>
            <a:ext cx="25908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s-MX" dirty="0" smtClean="0"/>
          </a:p>
          <a:p>
            <a:pPr lvl="0"/>
            <a:endParaRPr lang="es-MX" dirty="0" smtClean="0"/>
          </a:p>
          <a:p>
            <a:pPr lvl="0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Lentejas </a:t>
            </a: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son un tipo de  caramel de chocolate que esta disponible en Perú</a:t>
            </a: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</a:p>
          <a:p>
            <a:pPr lvl="0"/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lvl="0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La dulce tiene colores brillantes y algunos de los colores son rosa, amarillo, azul, etcétera. 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2800" y="1905000"/>
            <a:ext cx="1752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No me gusta que el chocolate sea hacer con ingredientes que no es chocolate real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</a:p>
          <a:p>
            <a:pPr lvl="0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lvl="0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¡Es raro que para las empresas que hagan las dulces a usar ingredientes reales!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Diferencia de Perú y Estados Unidos</a:t>
            </a:r>
            <a:endParaRPr lang="es-MX" dirty="0"/>
          </a:p>
        </p:txBody>
      </p:sp>
      <p:pic>
        <p:nvPicPr>
          <p:cNvPr id="4" name="Content Placeholder 3" descr="presentacion004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457200" y="2286000"/>
            <a:ext cx="3505200" cy="35368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 descr="presentacion007.jp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tretch>
            <a:fillRect/>
          </a:stretch>
        </p:blipFill>
        <p:spPr>
          <a:xfrm>
            <a:off x="4724400" y="2286000"/>
            <a:ext cx="3873500" cy="2905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038600" y="3429000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rte" pitchFamily="66" charset="0"/>
              </a:rPr>
              <a:t>vs.</a:t>
            </a:r>
            <a:endParaRPr lang="en-US" sz="36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orte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5867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Los niños no tienen la oportunidad gastar dinero en dulces pero los niño en estados unidos comen mucho gran cantidad de los caramelos con azúcar y engorde.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resentacion011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5334000" y="1905000"/>
            <a:ext cx="2813050" cy="25089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Información Nutricional</a:t>
            </a:r>
            <a:endParaRPr lang="es-MX" dirty="0"/>
          </a:p>
        </p:txBody>
      </p:sp>
      <p:pic>
        <p:nvPicPr>
          <p:cNvPr id="4" name="Content Placeholder 3" descr="presentacion008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304800" y="2057400"/>
            <a:ext cx="2180528" cy="1447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 descr="presentacion009.jpg"/>
          <p:cNvPicPr>
            <a:picLocks noChangeAspect="1"/>
          </p:cNvPicPr>
          <p:nvPr/>
        </p:nvPicPr>
        <p:blipFill>
          <a:blip r:embed="rId4" cstate="print">
            <a:lum contrast="20000"/>
          </a:blip>
          <a:stretch>
            <a:fillRect/>
          </a:stretch>
        </p:blipFill>
        <p:spPr>
          <a:xfrm>
            <a:off x="1981200" y="3200400"/>
            <a:ext cx="2057400" cy="30799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Rectangle 7"/>
          <p:cNvSpPr/>
          <p:nvPr/>
        </p:nvSpPr>
        <p:spPr>
          <a:xfrm>
            <a:off x="3581400" y="2209800"/>
            <a:ext cx="144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i="1" dirty="0">
                <a:solidFill>
                  <a:srgbClr val="FA8D3D"/>
                </a:solidFill>
                <a:latin typeface="Forte" pitchFamily="66" charset="0"/>
              </a:rPr>
              <a:t>…</a:t>
            </a:r>
            <a:r>
              <a:rPr lang="es-MX" sz="3600" i="1" dirty="0">
                <a:solidFill>
                  <a:srgbClr val="FA8D3D"/>
                </a:solidFill>
                <a:latin typeface="Forte" pitchFamily="66" charset="0"/>
              </a:rPr>
              <a:t>o</a:t>
            </a:r>
            <a:r>
              <a:rPr lang="en-US" sz="3600" i="1" dirty="0">
                <a:solidFill>
                  <a:srgbClr val="FA8D3D"/>
                </a:solidFill>
                <a:latin typeface="Forte" pitchFamily="66" charset="0"/>
              </a:rPr>
              <a:t>…</a:t>
            </a:r>
          </a:p>
        </p:txBody>
      </p:sp>
      <p:pic>
        <p:nvPicPr>
          <p:cNvPr id="9" name="Picture 8" descr="presentacion010.jpg"/>
          <p:cNvPicPr>
            <a:picLocks noChangeAspect="1"/>
          </p:cNvPicPr>
          <p:nvPr/>
        </p:nvPicPr>
        <p:blipFill>
          <a:blip r:embed="rId5" cstate="print">
            <a:lum bright="10000"/>
          </a:blip>
          <a:stretch>
            <a:fillRect/>
          </a:stretch>
        </p:blipFill>
        <p:spPr>
          <a:xfrm>
            <a:off x="6096000" y="4038600"/>
            <a:ext cx="2762250" cy="2552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12" name="Straight Arrow Connector 11"/>
          <p:cNvCxnSpPr/>
          <p:nvPr/>
        </p:nvCxnSpPr>
        <p:spPr>
          <a:xfrm>
            <a:off x="762000" y="3733800"/>
            <a:ext cx="1066800" cy="990600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0" idx="1"/>
            <a:endCxn id="9" idx="1"/>
          </p:cNvCxnSpPr>
          <p:nvPr/>
        </p:nvCxnSpPr>
        <p:spPr>
          <a:xfrm rot="10800000" flipH="1" flipV="1">
            <a:off x="5334000" y="3159468"/>
            <a:ext cx="762000" cy="2155482"/>
          </a:xfrm>
          <a:prstGeom prst="bentConnector3">
            <a:avLst>
              <a:gd name="adj1" fmla="val -30000"/>
            </a:avLst>
          </a:prstGeom>
          <a:ln>
            <a:tailEnd type="arrow"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2400" y="4648201"/>
            <a:ext cx="1600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El chocolate negro en particular es el más beneficioso para la salud.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91000" y="4648200"/>
            <a:ext cx="1828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mejor que los peruanos coman el chocolate negro más a otras dulces porque es mejor para ellos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http://www.candyblog.net/blog/item/peruvian_candies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www.worldofstock.com/closeups/PFO11125.php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farm4.static.flickr.com/3299/3566979613_50b5e2bc82.jpg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www.thechocolatereview.net/wp-content/uploads/2008/08/mars-milk-chocolate-mms.jpg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www.beautywoome.com/beautyblog/tag/wellness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www.irishhealth.com/content/image/14672/Obesewomanonscales.jpg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runnersresource.com/images/frscans290.jpg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l.yimg.com/a/i/us/shine/health/sugar.jpg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1044</TotalTime>
  <Words>175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Los Dulces en el Perú</vt:lpstr>
      <vt:lpstr>Lentejas -- Nestle</vt:lpstr>
      <vt:lpstr>Diferencia de Perú y Estados Unidos</vt:lpstr>
      <vt:lpstr>Información Nutricional</vt:lpstr>
      <vt:lpstr>Bibliografía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MICDS Student</dc:creator>
  <cp:lastModifiedBy>MICDS Student</cp:lastModifiedBy>
  <cp:revision>17</cp:revision>
  <dcterms:created xsi:type="dcterms:W3CDTF">2011-01-25T02:37:57Z</dcterms:created>
  <dcterms:modified xsi:type="dcterms:W3CDTF">2011-02-02T23:30:26Z</dcterms:modified>
</cp:coreProperties>
</file>